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2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a:t>
            </a:r>
            <a:r>
              <a:rPr lang="en-US" smtClean="0"/>
              <a:t>using Collection)</a:t>
            </a:r>
            <a:endParaRPr lang="en-US" dirty="0"/>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 xmlns:a16="http://schemas.microsoft.com/office/drawing/2014/main"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FA4D-2885-43BF-84F9-6FD5B3C172AA}">
  <ds:schemaRef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711740F5-2239-43EA-B80F-CA6DB07A17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1467</TotalTime>
  <Words>124</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Vikash, Rahul</cp:lastModifiedBy>
  <cp:revision>9</cp:revision>
  <dcterms:created xsi:type="dcterms:W3CDTF">2018-05-28T05:37:39Z</dcterms:created>
  <dcterms:modified xsi:type="dcterms:W3CDTF">2019-07-06T08:06:00Z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